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01" r:id="rId19"/>
    <p:sldId id="2586" r:id="rId20"/>
    <p:sldId id="2584" r:id="rId21"/>
    <p:sldId id="2611" r:id="rId22"/>
    <p:sldId id="2585" r:id="rId23"/>
    <p:sldId id="2602" r:id="rId24"/>
    <p:sldId id="2587" r:id="rId25"/>
    <p:sldId id="2603" r:id="rId26"/>
    <p:sldId id="2590" r:id="rId27"/>
    <p:sldId id="2600" r:id="rId28"/>
    <p:sldId id="2592" r:id="rId2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68" d="100"/>
          <a:sy n="68" d="100"/>
        </p:scale>
        <p:origin x="1672" y="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22.02.2025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22.02.2025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22.02.2025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22.02.2025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22.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</a:t>
            </a:r>
            <a:r>
              <a:rPr lang="de-AT" err="1"/>
              <a:t>Gekle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Breitbild</PresentationFormat>
  <Paragraphs>207</Paragraphs>
  <Slides>25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20</cp:revision>
  <cp:lastPrinted>2020-04-02T17:36:48Z</cp:lastPrinted>
  <dcterms:created xsi:type="dcterms:W3CDTF">2012-09-14T17:11:23Z</dcterms:created>
  <dcterms:modified xsi:type="dcterms:W3CDTF">2025-02-22T18:28:29Z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